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>
        <p:scale>
          <a:sx n="168" d="100"/>
          <a:sy n="168" d="100"/>
        </p:scale>
        <p:origin x="608" y="-4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20/12/16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0 Imagen" descr="Descripción: Diseño sin título.png"/>
          <p:cNvPicPr/>
          <p:nvPr userDrawn="1"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rgbClr val="FF93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FF93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Jurárez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613828"/>
              </p:ext>
            </p:extLst>
          </p:nvPr>
        </p:nvGraphicFramePr>
        <p:xfrm>
          <a:off x="3861781" y="6758318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18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06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0 Imagen" descr="Descripción: Diseño sin título.png"/>
          <p:cNvPicPr/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996055" y="3379874"/>
            <a:ext cx="265620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Ninguno.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52261" y="3092419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656591" y="309301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309158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3" y="309158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5638882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debe participar 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922164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45893" y="4414924"/>
            <a:ext cx="3128287" cy="178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01 – Introducción al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programa y al simulador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02 – </a:t>
            </a: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Introducción a la dirección de proyectos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03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Dirección de Proyectos, marco de referencia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04 – Primera ronda de simulación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05 – Reflexión grupal guiada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06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Segunda ronda de simulación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07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Reflexión grupal guiada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08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Tercera ronda de simulación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09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Reflexión grupal guiada</a:t>
            </a:r>
            <a:endParaRPr lang="es-ES_tradnl" sz="900" dirty="0" smtClean="0">
              <a:solidFill>
                <a:srgbClr val="000000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Módulo 10 </a:t>
            </a:r>
            <a:r>
              <a:rPr lang="mr-IN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Cierre del programa.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53390" y="7033278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52626" y="7415687"/>
            <a:ext cx="34302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50" dirty="0" smtClean="0">
                <a:effectLst/>
                <a:latin typeface="Arial" charset="0"/>
                <a:ea typeface="MS Mincho" charset="-128"/>
                <a:cs typeface="Times New Roman" charset="0"/>
              </a:rPr>
              <a:t>24 horas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50" dirty="0">
                <a:latin typeface="Arial" charset="0"/>
                <a:ea typeface="MS Mincho" charset="-128"/>
                <a:cs typeface="Times New Roman" charset="0"/>
              </a:rPr>
              <a:t>6</a:t>
            </a:r>
            <a:r>
              <a:rPr lang="es-ES" sz="950" dirty="0" smtClean="0">
                <a:latin typeface="Arial" charset="0"/>
                <a:ea typeface="MS Mincho" charset="-128"/>
                <a:cs typeface="Times New Roman" charset="0"/>
              </a:rPr>
              <a:t> </a:t>
            </a:r>
            <a:r>
              <a:rPr lang="es-ES" sz="950" dirty="0" smtClean="0">
                <a:latin typeface="Arial" charset="0"/>
                <a:ea typeface="MS Mincho" charset="-128"/>
                <a:cs typeface="Times New Roman" charset="0"/>
              </a:rPr>
              <a:t>Sesiones </a:t>
            </a:r>
            <a:r>
              <a:rPr lang="es-ES" sz="950" dirty="0" smtClean="0">
                <a:latin typeface="Arial" charset="0"/>
                <a:ea typeface="MS Mincho" charset="-128"/>
                <a:cs typeface="Times New Roman" charset="0"/>
              </a:rPr>
              <a:t>entre </a:t>
            </a:r>
            <a:r>
              <a:rPr lang="es-ES" sz="950" dirty="0" smtClean="0">
                <a:latin typeface="Arial" charset="0"/>
                <a:ea typeface="MS Mincho" charset="-128"/>
                <a:cs typeface="Times New Roman" charset="0"/>
              </a:rPr>
              <a:t>semana durante </a:t>
            </a:r>
            <a:r>
              <a:rPr lang="es-ES" sz="950" dirty="0" smtClean="0">
                <a:latin typeface="Arial" charset="0"/>
                <a:ea typeface="MS Mincho" charset="-128"/>
                <a:cs typeface="Times New Roman" charset="0"/>
              </a:rPr>
              <a:t>dos meses </a:t>
            </a:r>
            <a:endParaRPr lang="es-ES" sz="950" dirty="0" smtClean="0">
              <a:latin typeface="Arial" charset="0"/>
              <a:ea typeface="MS Mincho" charset="-128"/>
              <a:cs typeface="Times New Roman" charset="0"/>
            </a:endParaRP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50" dirty="0" smtClean="0">
                <a:latin typeface="Arial" charset="0"/>
                <a:ea typeface="MS Mincho" charset="-128"/>
                <a:cs typeface="Times New Roman" charset="0"/>
              </a:rPr>
              <a:t>Horario:  de 16:00 a 20:00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85" name="Imagen 7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3" y="5645181"/>
            <a:ext cx="360363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" y="7018809"/>
            <a:ext cx="3587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74507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67" y="703499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30690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57126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56" y="8327822"/>
            <a:ext cx="404257" cy="25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353695" y="1057679"/>
            <a:ext cx="6214745" cy="1714500"/>
          </a:xfrm>
          <a:prstGeom prst="rect">
            <a:avLst/>
          </a:prstGeom>
          <a:solidFill>
            <a:srgbClr val="FF93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Con nuestro programa aprende activamente utilizando un simulador de proyectos de clase mundial con el que han </a:t>
            </a: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aprendido más </a:t>
            </a: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de 160,000 </a:t>
            </a:r>
            <a:r>
              <a:rPr lang="es-ES" sz="1800" dirty="0" err="1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PMs</a:t>
            </a: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43" y="8327822"/>
            <a:ext cx="574675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243" y="8340522"/>
            <a:ext cx="436562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53896" y="3522431"/>
            <a:ext cx="36047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Al final del programa los participantes podrán: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Explicar los distintos aspectos que conforman un proyecto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Experimentar las relaciones que de dan en las variables críticas del proyecto y como inciden en ellas sus decisiones. 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Reafirmar las condiciones que necesita un equipo de proyecto para tomar decisiones asertivas  de manera colaborativa.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Identificar qué acciones se pueden implementar para asegurar un buen proceso de comunicación con los interesados clave del proyecto. 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Determinar acciones y elementos necesarios para mantener un buen nivel de motivación en su equipo de trabajo.</a:t>
            </a:r>
          </a:p>
          <a:p>
            <a:pPr marL="171450" indent="-171450" fontAlgn="base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Establecer mecanismos de monitoreo y control para asegurar un buen desempeño del proyecto.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66516" y="6043791"/>
            <a:ext cx="3429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Profesionales y practicantes de la disciplina de Dirección de Proyectos con o sin experiencia.</a:t>
            </a:r>
          </a:p>
          <a:p>
            <a:pPr marL="171450" indent="-171450" algn="just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Gerentes y mandos medios a quien le reporten equipos de proyecto. </a:t>
            </a:r>
          </a:p>
          <a:p>
            <a:pPr marL="171450" indent="-171450" algn="just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Personas interesadas en desarrollar una carrera en el apasionante mundo de la dirección de proyectos</a:t>
            </a:r>
          </a:p>
          <a:p>
            <a:pPr lvl="1" algn="just">
              <a:tabLst>
                <a:tab pos="107950" algn="l"/>
              </a:tabLst>
            </a:pP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-8255" y="0"/>
            <a:ext cx="6866255" cy="808124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PM50.00 - SIP</a:t>
            </a:r>
            <a:endParaRPr lang="es-ES_tradnl" dirty="0" smtClean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Simulación Inteligente de Proyectos (SIP)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ángulo 40"/>
          <p:cNvSpPr/>
          <p:nvPr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702352" y="6685456"/>
            <a:ext cx="2938855" cy="1186323"/>
          </a:xfrm>
          <a:prstGeom prst="round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4" name="Rectángulo 43"/>
          <p:cNvSpPr/>
          <p:nvPr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Jurárez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83464" y="6563795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131360"/>
              </p:ext>
            </p:extLst>
          </p:nvPr>
        </p:nvGraphicFramePr>
        <p:xfrm>
          <a:off x="679172" y="3786385"/>
          <a:ext cx="5628864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432"/>
                <a:gridCol w="2814432"/>
              </a:tblGrid>
              <a:tr h="295682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SIP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- 24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FF93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9,000.00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7,500.00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2,156.00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(3 pagos de) 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2,156.00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/>
              <a:t>Inversión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0754" y="607565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30754" y="649636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30754" y="6956316"/>
            <a:ext cx="86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Teléfono</a:t>
            </a:r>
            <a:endParaRPr lang="es-ES_tradnl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30754" y="744114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31964" y="599726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31964" y="643285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31964" y="687283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31964" y="737958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975689" y="7904973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876923" y="787419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684227" y="78895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20571" y="787676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362834" y="789215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PM50.00 - SIP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Programa: </a:t>
            </a:r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Simulación Inteligente de Proyectos (SIP)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4476</TotalTime>
  <Words>282</Words>
  <Application>Microsoft Macintosh PowerPoint</Application>
  <PresentationFormat>Presentación en pantalla (4:3)</PresentationFormat>
  <Paragraphs>68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Arial Rounded MT Bold</vt:lpstr>
      <vt:lpstr>Calibri</vt:lpstr>
      <vt:lpstr>Cambria</vt:lpstr>
      <vt:lpstr>Gill Sans Light</vt:lpstr>
      <vt:lpstr>Helvetica</vt:lpstr>
      <vt:lpstr>MS Mincho</vt:lpstr>
      <vt:lpstr>Symbol</vt:lpstr>
      <vt:lpstr>Times New Roman</vt:lpstr>
      <vt:lpstr>Arial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Jorge Valdés Garciatorres</cp:lastModifiedBy>
  <cp:revision>26</cp:revision>
  <cp:lastPrinted>2016-12-18T01:09:10Z</cp:lastPrinted>
  <dcterms:created xsi:type="dcterms:W3CDTF">2016-12-17T23:56:12Z</dcterms:created>
  <dcterms:modified xsi:type="dcterms:W3CDTF">2016-12-21T02:58:31Z</dcterms:modified>
</cp:coreProperties>
</file>